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258" y="-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43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59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4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9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49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08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97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5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75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4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3FB7A-F316-4D74-852A-D5FB5C620577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280D7-554F-4B12-86D2-6EE7C8D82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1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adan1234/samagam/blob/master/app-release.apk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6477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010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496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2414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6863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8955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5123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33400" y="4419600"/>
            <a:ext cx="4648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  <a:latin typeface="Agency FB" panose="020B0503020202020204" pitchFamily="34" charset="0"/>
              </a:rPr>
              <a:t>Link for </a:t>
            </a:r>
            <a:r>
              <a:rPr lang="en-US" sz="2800" b="1" dirty="0" err="1" smtClean="0">
                <a:solidFill>
                  <a:srgbClr val="FF0000"/>
                </a:solidFill>
                <a:latin typeface="Agency FB" panose="020B0503020202020204" pitchFamily="34" charset="0"/>
              </a:rPr>
              <a:t>apk</a:t>
            </a:r>
            <a:r>
              <a:rPr lang="en-US" sz="2800" b="1" dirty="0" smtClean="0">
                <a:solidFill>
                  <a:srgbClr val="FF0000"/>
                </a:solidFill>
                <a:latin typeface="Agency FB" panose="020B0503020202020204" pitchFamily="34" charset="0"/>
              </a:rPr>
              <a:t> of the app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Agency FB" panose="020B0503020202020204" pitchFamily="34" charset="0"/>
                <a:hlinkClick r:id="rId3"/>
              </a:rPr>
              <a:t>https://github.com/shadan1234/samagam/blob/master/app-release.apk</a:t>
            </a:r>
            <a:endParaRPr lang="en-US" b="1" dirty="0" smtClean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202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9</Words>
  <Application>Microsoft Office PowerPoint</Application>
  <PresentationFormat>On-screen Show (4:3)</PresentationFormat>
  <Paragraphs>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arya</dc:creator>
  <cp:lastModifiedBy>aditya arya</cp:lastModifiedBy>
  <cp:revision>3</cp:revision>
  <dcterms:created xsi:type="dcterms:W3CDTF">2024-01-30T19:38:34Z</dcterms:created>
  <dcterms:modified xsi:type="dcterms:W3CDTF">2024-01-31T08:32:46Z</dcterms:modified>
</cp:coreProperties>
</file>

<file path=docProps/thumbnail.jpeg>
</file>